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61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78" r:id="rId14"/>
    <p:sldId id="281" r:id="rId15"/>
    <p:sldId id="279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9288-15A1-4314-A910-2FF85C86CD63}" type="datetimeFigureOut">
              <a:rPr lang="en-US" smtClean="0"/>
              <a:t>19-May-13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2AF6-8CF4-4FF3-9D7A-9C28BE4E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2AF6-8CF4-4FF3-9D7A-9C28BE4ED5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3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4300"/>
            <a:ext cx="8790445" cy="6629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735" y="2895600"/>
            <a:ext cx="8062574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 সবাইকে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3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1000">
              <a:srgbClr val="85C2FF"/>
            </a:gs>
            <a:gs pos="78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39485"/>
            <a:ext cx="7010400" cy="6489915"/>
            <a:chOff x="1143000" y="139485"/>
            <a:chExt cx="7010400" cy="648991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5182850"/>
              <a:ext cx="5867400" cy="1446550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কুলিং ফ্যান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39485"/>
              <a:ext cx="7010400" cy="48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6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1" y="228600"/>
            <a:ext cx="6934200" cy="6096000"/>
            <a:chOff x="1143001" y="228600"/>
            <a:chExt cx="6934200" cy="6096000"/>
          </a:xfrm>
        </p:grpSpPr>
        <p:grpSp>
          <p:nvGrpSpPr>
            <p:cNvPr id="7" name="Group 6"/>
            <p:cNvGrpSpPr/>
            <p:nvPr/>
          </p:nvGrpSpPr>
          <p:grpSpPr>
            <a:xfrm>
              <a:off x="1295400" y="4038600"/>
              <a:ext cx="6781800" cy="2286000"/>
              <a:chOff x="1295400" y="4038600"/>
              <a:chExt cx="6781800" cy="2286000"/>
            </a:xfrm>
          </p:grpSpPr>
          <p:sp>
            <p:nvSpPr>
              <p:cNvPr id="8" name="Bevel 7"/>
              <p:cNvSpPr/>
              <p:nvPr/>
            </p:nvSpPr>
            <p:spPr>
              <a:xfrm>
                <a:off x="1295400" y="4038600"/>
                <a:ext cx="6781800" cy="2286000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5471" y="4250576"/>
                <a:ext cx="600165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1500" dirty="0" smtClean="0">
                    <a:latin typeface="NikoshBAN" pitchFamily="2" charset="0"/>
                    <a:cs typeface="NikoshBAN" pitchFamily="2" charset="0"/>
                  </a:rPr>
                  <a:t>র‍্যাম</a:t>
                </a:r>
                <a:endParaRPr lang="en-US" sz="115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1" y="228600"/>
              <a:ext cx="6934200" cy="350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8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4820" y="294468"/>
            <a:ext cx="7040059" cy="6217536"/>
            <a:chOff x="1234820" y="294468"/>
            <a:chExt cx="7040059" cy="6217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94468"/>
              <a:ext cx="6750878" cy="48459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34820" y="5404008"/>
              <a:ext cx="7040059" cy="110799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/>
                <a:t>হার্ড ডিস্ক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247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5800" y="1752600"/>
              <a:ext cx="76962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1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63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3400" y="480447"/>
            <a:ext cx="8331630" cy="5891064"/>
            <a:chOff x="533400" y="480447"/>
            <a:chExt cx="8331630" cy="5891064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2935045"/>
              <a:ext cx="2667000" cy="79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মাউস</a:t>
              </a:r>
              <a:endParaRPr lang="th-TH" sz="4800" b="1" dirty="0">
                <a:latin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399" y="2902802"/>
              <a:ext cx="30480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কীবোর্ড</a:t>
              </a:r>
              <a:endParaRPr lang="th-TH" sz="4800" b="1" dirty="0">
                <a:latin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5540514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পাওয়ার ক্যাবল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8568" y="5486400"/>
              <a:ext cx="3409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এজিপি ক্যাবল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Red_computer_mouse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400" y="480447"/>
              <a:ext cx="3429000" cy="24223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 descr="keyboar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3545" y="480447"/>
              <a:ext cx="4711485" cy="24487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80109"/>
              <a:ext cx="3657600" cy="206127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529163"/>
              <a:ext cx="4038600" cy="1932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9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83000">
              <a:srgbClr val="FFFFFF"/>
            </a:gs>
            <a:gs pos="100000">
              <a:srgbClr val="9C6563"/>
            </a:gs>
            <a:gs pos="100000">
              <a:srgbClr val="80302D"/>
            </a:gs>
            <a:gs pos="92000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81000"/>
            <a:ext cx="8382000" cy="6104930"/>
            <a:chOff x="457200" y="381000"/>
            <a:chExt cx="8382000" cy="610493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5562600"/>
              <a:ext cx="8382000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উপরের ছবিতে কী বুঝানো হয়েছে ?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81000"/>
              <a:ext cx="7315200" cy="487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3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4960" y="1211759"/>
            <a:ext cx="3449640" cy="769441"/>
          </a:xfrm>
          <a:prstGeom prst="rect">
            <a:avLst/>
          </a:prstGeom>
          <a:ln w="76200"/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  <a:scene3d>
            <a:camera prst="perspectiveLef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একক</a:t>
            </a:r>
            <a:r>
              <a:rPr lang="bn-BD" sz="4400" dirty="0" smtClean="0"/>
              <a:t> </a:t>
            </a:r>
            <a:r>
              <a:rPr lang="bn-BD" sz="4400" b="1" dirty="0" smtClean="0"/>
              <a:t>কাজ</a:t>
            </a:r>
            <a:endParaRPr lang="en-US" sz="4400" b="1" dirty="0"/>
          </a:p>
        </p:txBody>
      </p:sp>
      <p:sp>
        <p:nvSpPr>
          <p:cNvPr id="6" name="Bevel 5"/>
          <p:cNvSpPr/>
          <p:nvPr/>
        </p:nvSpPr>
        <p:spPr>
          <a:xfrm>
            <a:off x="579206" y="2514600"/>
            <a:ext cx="8031394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তৈরির ক্ষেত্রে যে বক্সটি ব্যবহার করা হয় তার নাম কি?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609600"/>
            <a:ext cx="3886200" cy="1295400"/>
          </a:xfrm>
          <a:prstGeom prst="downArrowCallou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দলগত কাজ</a:t>
            </a:r>
            <a:endParaRPr lang="en-US" sz="4800" b="1" dirty="0"/>
          </a:p>
        </p:txBody>
      </p:sp>
      <p:sp>
        <p:nvSpPr>
          <p:cNvPr id="6" name="Bevel 5"/>
          <p:cNvSpPr/>
          <p:nvPr/>
        </p:nvSpPr>
        <p:spPr>
          <a:xfrm>
            <a:off x="503006" y="2362200"/>
            <a:ext cx="8031394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এ্যাসেম্বলির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 কী করতে হবে ?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8203" y="3657600"/>
            <a:ext cx="8031394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এ্যাসেম্বলির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 কী কাজ বাকি থাকে।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" y="3047256"/>
            <a:ext cx="8991600" cy="17533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কম্পিউটার তৈরিতে কোন কোন যন্ত্র ব্যবহার করতে হবে 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 মুল কয়টি ডিভাইস ও কী কী?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676400" y="685800"/>
            <a:ext cx="5791200" cy="1875473"/>
          </a:xfrm>
          <a:prstGeom prst="downArrowCallou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16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52600" y="304799"/>
            <a:ext cx="5791200" cy="170497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dirty="0"/>
          </a:p>
        </p:txBody>
      </p:sp>
      <p:sp>
        <p:nvSpPr>
          <p:cNvPr id="5" name="Bevel 4"/>
          <p:cNvSpPr/>
          <p:nvPr/>
        </p:nvSpPr>
        <p:spPr>
          <a:xfrm>
            <a:off x="914400" y="2009775"/>
            <a:ext cx="7543800" cy="141922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কিভাবে এ্যাসেম্বল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করবে? বর্ণনা কর।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09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4495800"/>
            <a:ext cx="80010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উলিপুর মহিলা ডিগ্রী কলেজ</a:t>
            </a:r>
            <a:endParaRPr lang="bn-BD" sz="4800" b="1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উলিপুর, কুড়িগ্রাম।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2093563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প্রভাষকঃ কম্পিউটার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70347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 ডি নং- ২৬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67373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শেখ মোঃ আসাদ-উ-দ্দৌলা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241"/>
            <a:ext cx="2481020" cy="3038959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4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">
        <p:checker/>
      </p:transition>
    </mc:Choice>
    <mc:Fallback xmlns="">
      <p:transition spd="slow" advClick="0" advTm="5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02572">
            <a:off x="371500" y="2364327"/>
            <a:ext cx="8915400" cy="221599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আল্লাহ্‌</a:t>
            </a:r>
            <a:r>
              <a:rPr lang="bn-BD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2000">
              <a:srgbClr val="FF6633"/>
            </a:gs>
            <a:gs pos="12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99" y="604434"/>
            <a:ext cx="8261243" cy="5194207"/>
            <a:chOff x="380999" y="604434"/>
            <a:chExt cx="8261243" cy="5194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42" y="656094"/>
              <a:ext cx="3962400" cy="37706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600" y="5029200"/>
              <a:ext cx="7391400" cy="769441"/>
            </a:xfrm>
            <a:prstGeom prst="rect">
              <a:avLst/>
            </a:prstGeom>
            <a:scene3d>
              <a:camera prst="obliqueBottomLef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ছবিতে যেসব দেখা যাচ্ছে তা চেন কি?</a:t>
              </a:r>
              <a:endPara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04434"/>
              <a:ext cx="4229101" cy="3891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644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12000">
              <a:srgbClr val="FF6633"/>
            </a:gs>
            <a:gs pos="12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1575" y="5181600"/>
            <a:ext cx="7010400" cy="1143000"/>
          </a:xfrm>
          <a:ln w="762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এ্যাসেম্বলিং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934200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বিষয়ঃ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752600"/>
            <a:ext cx="8001000" cy="3410426"/>
            <a:chOff x="1143000" y="1752600"/>
            <a:chExt cx="8001000" cy="34104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752600"/>
              <a:ext cx="4800600" cy="341042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858360" y="1905000"/>
              <a:ext cx="328564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শ্রেণীঃএকাদশ সময়ঃ ৪৫ মিঃ</a:t>
              </a:r>
            </a:p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১২/০৩/২০১৩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28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4468" y="533400"/>
            <a:ext cx="8620932" cy="5410200"/>
            <a:chOff x="294468" y="533400"/>
            <a:chExt cx="8620932" cy="5410200"/>
          </a:xfrm>
        </p:grpSpPr>
        <p:sp>
          <p:nvSpPr>
            <p:cNvPr id="8" name="Flowchart: Terminator 7"/>
            <p:cNvSpPr/>
            <p:nvPr/>
          </p:nvSpPr>
          <p:spPr>
            <a:xfrm>
              <a:off x="304800" y="2322287"/>
              <a:ext cx="8610600" cy="801913"/>
            </a:xfrm>
            <a:prstGeom prst="flowChartTerminator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কম্পিউটারের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মুল  যন্ত্রাংশগুলির  সাথে পরিচিতি লাভ করবে</a:t>
              </a:r>
              <a:endParaRPr lang="th-TH" sz="3200" b="1" dirty="0">
                <a:latin typeface="NikoshBAN" pitchFamily="2" charset="0"/>
              </a:endParaRPr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304799" y="3770086"/>
              <a:ext cx="8606725" cy="801914"/>
            </a:xfrm>
            <a:prstGeom prst="flowChartTerminator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যন্ত্রাংশগুলি দ্বারা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কম্পিউটার </a:t>
              </a:r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এ্যাসেম্বল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endParaRPr lang="th-TH" sz="3200" b="1" dirty="0">
                <a:latin typeface="NikoshBAN" pitchFamily="2" charset="0"/>
              </a:endParaRPr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94468" y="5167086"/>
              <a:ext cx="8555064" cy="776514"/>
            </a:xfrm>
            <a:prstGeom prst="flowChartTerminator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কম্পিউটার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Software Install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th-TH" sz="3600" b="1" dirty="0">
                <a:latin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62200" y="533400"/>
              <a:ext cx="3962400" cy="1600200"/>
              <a:chOff x="2362200" y="533400"/>
              <a:chExt cx="3962400" cy="1600200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362200" y="533400"/>
                <a:ext cx="3962400" cy="1012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7200" dirty="0" smtClean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endParaRPr lang="th-TH" sz="72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</a:endParaRPr>
              </a:p>
            </p:txBody>
          </p:sp>
          <p:sp>
            <p:nvSpPr>
              <p:cNvPr id="2" name="Down Arrow 1"/>
              <p:cNvSpPr/>
              <p:nvPr/>
            </p:nvSpPr>
            <p:spPr>
              <a:xfrm>
                <a:off x="3581400" y="1546225"/>
                <a:ext cx="1676400" cy="58737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533400"/>
            <a:ext cx="7010400" cy="5756196"/>
            <a:chOff x="1066800" y="533400"/>
            <a:chExt cx="7010400" cy="5756196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5181600"/>
              <a:ext cx="7010400" cy="1107996"/>
            </a:xfrm>
            <a:prstGeom prst="rect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কম্পিউটার কেসিং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33400"/>
              <a:ext cx="32004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1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399" y="152400"/>
            <a:ext cx="7315201" cy="6213396"/>
            <a:chOff x="914399" y="152400"/>
            <a:chExt cx="7315201" cy="62133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280" y="152400"/>
              <a:ext cx="5739319" cy="4495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399" y="5257800"/>
              <a:ext cx="7315201" cy="110799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পাওয়ার সাপ্লাই ইউনিট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228600"/>
            <a:ext cx="7848600" cy="6276439"/>
            <a:chOff x="685800" y="228600"/>
            <a:chExt cx="7848600" cy="6276439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5181600"/>
              <a:ext cx="7848600" cy="132343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perspectiveRelaxedModerately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মাদার বোর্ড</a:t>
              </a:r>
              <a:endParaRPr lang="en-US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28600"/>
              <a:ext cx="7696200" cy="495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5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154984"/>
            <a:ext cx="7696200" cy="6197655"/>
            <a:chOff x="762000" y="154984"/>
            <a:chExt cx="7696200" cy="6197655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5029200"/>
              <a:ext cx="7696200" cy="1323439"/>
            </a:xfrm>
            <a:prstGeom prst="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sz="8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02"/>
            <a:stretch/>
          </p:blipFill>
          <p:spPr>
            <a:xfrm>
              <a:off x="762000" y="154984"/>
              <a:ext cx="7467600" cy="487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076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154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বিষয়ঃ কম্পিউটার এ্যাসেম্বলিং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Masud</cp:lastModifiedBy>
  <cp:revision>340</cp:revision>
  <dcterms:created xsi:type="dcterms:W3CDTF">2006-08-16T00:00:00Z</dcterms:created>
  <dcterms:modified xsi:type="dcterms:W3CDTF">2013-05-19T16:09:58Z</dcterms:modified>
</cp:coreProperties>
</file>